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sur la santé,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lancée.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praticiens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Livraison du vaccin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continuait, le réseau HISP a développé et déployé des packages de métadonnées et des outils supplémentaires pour soutenir l'effort mondial de gestion de l'administration du vaccin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 district</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de district, ou DHIS, a été lancé en Afrique du Sud en 1996, avant de devenir le système national d'information sur la gestion de la santé (HMIS)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DHIS2.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l'utilisation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pour la réponse à l'Ebola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